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00" autoAdjust="0"/>
    <p:restoredTop sz="94660"/>
  </p:normalViewPr>
  <p:slideViewPr>
    <p:cSldViewPr>
      <p:cViewPr varScale="1">
        <p:scale>
          <a:sx n="103" d="100"/>
          <a:sy n="103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39290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«Значение сюжетно-ролевой игры в жизни дошкольника»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286388"/>
            <a:ext cx="7854696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Резвякова З.А.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Desktop\игры\DSC089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407193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лексей\Desktop\игры\DSC08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40" y="642918"/>
            <a:ext cx="500066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2686040" cy="568168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бытовые сюжеты кафе, дом,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семья:</a:t>
            </a:r>
          </a:p>
          <a:p>
            <a:pPr indent="274320">
              <a:lnSpc>
                <a:spcPct val="160000"/>
              </a:lnSpc>
              <a:buNone/>
            </a:pPr>
            <a:r>
              <a:rPr lang="ru-RU" dirty="0" smtClean="0"/>
              <a:t>В этих играх дети передают то, что знают о своих сверстниках, взрослых, их отношениях.</a:t>
            </a:r>
            <a:endParaRPr lang="ru-RU" dirty="0"/>
          </a:p>
        </p:txBody>
      </p:sp>
      <p:pic>
        <p:nvPicPr>
          <p:cNvPr id="3074" name="Picture 2" descr="C:\Users\Алексей\Desktop\игры\DSC08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571480"/>
            <a:ext cx="5857916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esktop\игры\DSC08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29684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2686040" cy="582455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темы литературных произведений. кино, мультфильмов.</a:t>
            </a:r>
          </a:p>
          <a:p>
            <a:pPr indent="274320">
              <a:lnSpc>
                <a:spcPct val="160000"/>
              </a:lnSpc>
              <a:buNone/>
            </a:pPr>
            <a:r>
              <a:rPr lang="ru-RU" dirty="0" smtClean="0"/>
              <a:t>     В </a:t>
            </a:r>
            <a:r>
              <a:rPr lang="ru-RU" dirty="0" smtClean="0"/>
              <a:t>этих играх дети подражают действиям героев, усваивая их поведение.</a:t>
            </a:r>
            <a:endParaRPr lang="ru-RU" dirty="0"/>
          </a:p>
        </p:txBody>
      </p:sp>
      <p:pic>
        <p:nvPicPr>
          <p:cNvPr id="5122" name="Picture 2" descr="C:\Users\Алексей\Desktop\игры\DSC08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28604"/>
            <a:ext cx="571504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2400288" cy="511017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Режиссёрские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74320">
              <a:lnSpc>
                <a:spcPct val="150000"/>
              </a:lnSpc>
              <a:buNone/>
            </a:pPr>
            <a:r>
              <a:rPr lang="ru-RU" dirty="0" smtClean="0"/>
              <a:t>    В этих </a:t>
            </a:r>
            <a:r>
              <a:rPr lang="ru-RU" dirty="0" smtClean="0"/>
              <a:t>играх дети заставляют говорить, выполнять действия кукол.</a:t>
            </a:r>
            <a:endParaRPr lang="ru-RU" dirty="0"/>
          </a:p>
        </p:txBody>
      </p:sp>
      <p:pic>
        <p:nvPicPr>
          <p:cNvPr id="6146" name="Picture 2" descr="C:\Users\Алексей\Desktop\игры\DSC08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8604"/>
            <a:ext cx="5929354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ей\Desktop\игры\DSC08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285992"/>
            <a:ext cx="3929089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Алексей\Desktop\игры\DSC08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71480"/>
            <a:ext cx="450059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7464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                     </a:t>
            </a:r>
            <a:endParaRPr lang="ru-RU" dirty="0" smtClean="0"/>
          </a:p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героико-патриотические темы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FF0000"/>
              </a:solidFill>
            </a:endParaRPr>
          </a:p>
          <a:p>
            <a:pPr indent="274320">
              <a:lnSpc>
                <a:spcPct val="150000"/>
              </a:lnSpc>
              <a:buNone/>
            </a:pPr>
            <a:r>
              <a:rPr lang="ru-RU" dirty="0" smtClean="0"/>
              <a:t>  </a:t>
            </a:r>
            <a:r>
              <a:rPr lang="ru-RU" dirty="0" smtClean="0"/>
              <a:t>Они отражают героические подвиги нашего народа.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214974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indent="274320">
              <a:lnSpc>
                <a:spcPct val="160000"/>
              </a:lnSpc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ВАЖНОЕ ЗНАЧЕНИЕ В ЖИЗНИ РЕБЁНКА, ИМЕЕТ ТОЖЕ ЗНАЧЕНИЕ, КАКОЕ У ВЗРОСЛОГО ИМЕЕТ ДЕЯТЕЛЬНОСТЬ-РАБОТА, СЛУЖБА. 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74320">
              <a:lnSpc>
                <a:spcPct val="160000"/>
              </a:lnSpc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В ИГРЕ, ТАКИМ ВО МНОГОМ ОН БУДЕТ В РАБОТЕ.</a:t>
            </a:r>
          </a:p>
          <a:p>
            <a:pPr algn="r"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МАКАРЕНКО.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pPr indent="274320">
              <a:lnSpc>
                <a:spcPct val="150000"/>
              </a:lnSpc>
              <a:buNone/>
            </a:pPr>
            <a:r>
              <a:rPr lang="ru-RU" dirty="0" smtClean="0"/>
              <a:t>Дошкольный </a:t>
            </a:r>
            <a:r>
              <a:rPr lang="ru-RU" dirty="0" smtClean="0"/>
              <a:t>возраст- первоначальный этап усвоения общественного опыта. Ребёнок развивается под воздействием воспитания, под влиянием впечатлений от окружающего мира. Игра- наиболее  доступный  вид деятельности, своеобразный способ переработки полученных впечатлений.</a:t>
            </a:r>
          </a:p>
          <a:p>
            <a:pPr indent="274320" algn="r">
              <a:lnSpc>
                <a:spcPct val="150000"/>
              </a:lnSpc>
            </a:pPr>
            <a:r>
              <a:rPr lang="ru-RU" dirty="0" err="1" smtClean="0"/>
              <a:t>Л.С.Выготский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4572032"/>
          </a:xfrm>
        </p:spPr>
        <p:txBody>
          <a:bodyPr>
            <a:normAutofit/>
          </a:bodyPr>
          <a:lstStyle/>
          <a:p>
            <a:pPr algn="ctr"/>
            <a:r>
              <a:rPr lang="ru-RU" sz="8000" smtClean="0">
                <a:latin typeface="Times New Roman" pitchFamily="18" charset="0"/>
                <a:cs typeface="Times New Roman" pitchFamily="18" charset="0"/>
              </a:rPr>
              <a:t>Сюжетно-ролевая игра-королева игр.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на становление личности ребёнка.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Умственное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развитие.</a:t>
            </a:r>
          </a:p>
          <a:p>
            <a:pPr>
              <a:lnSpc>
                <a:spcPct val="15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Коммуникативные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умения.                                                             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сюжетно-ролевой игры происходит развитие интеллекта дошкольника.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74320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замысла в сюжетно-ролевой игре связано с общим умственным развитием ребёнка, с формированием его интересов. У детей дошкольного возраста возникает интерес к различным событиям жизни, к разным видам труда взрослых, у них появляются любимые герои книг, которым они стремятся подражать.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особенности сюжетно-ролевой игры.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3786214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Соблюдение правил.</a:t>
            </a:r>
          </a:p>
          <a:p>
            <a:pPr indent="274320">
              <a:lnSpc>
                <a:spcPct val="160000"/>
              </a:lnSpc>
              <a:buNone/>
            </a:pPr>
            <a:r>
              <a:rPr lang="ru-RU" dirty="0" smtClean="0"/>
              <a:t>Правила регламентировать действия ребёнка и воспитателя говорят, что иногда надо делать то, что совсем  не хочется </a:t>
            </a:r>
            <a:r>
              <a:rPr lang="ru-RU" dirty="0" smtClean="0"/>
              <a:t>. Осваивая </a:t>
            </a:r>
            <a:r>
              <a:rPr lang="ru-RU" dirty="0" smtClean="0"/>
              <a:t>в игре правила ролевого поведения,   ребёнок осваивает моральные нормы,  заключённые в </a:t>
            </a:r>
            <a:r>
              <a:rPr lang="ru-RU" dirty="0" smtClean="0"/>
              <a:t>роли. Дети </a:t>
            </a:r>
            <a:r>
              <a:rPr lang="ru-RU" dirty="0" smtClean="0"/>
              <a:t>осваивают мотивы </a:t>
            </a:r>
            <a:r>
              <a:rPr lang="ru-RU" dirty="0" smtClean="0"/>
              <a:t>и цели </a:t>
            </a:r>
            <a:r>
              <a:rPr lang="ru-RU" dirty="0" smtClean="0"/>
              <a:t>деятельности взрослых, их отношение к своему труду, к событиям и явлениям общественной жизни, к людям, </a:t>
            </a:r>
            <a:r>
              <a:rPr lang="ru-RU" dirty="0" smtClean="0"/>
              <a:t>вещам. В </a:t>
            </a:r>
            <a:r>
              <a:rPr lang="ru-RU" dirty="0" smtClean="0"/>
              <a:t>игре формируется положительное отношение к образу жизни людей, к поступкам, нормам и правилам поведения в обществе.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особенности сюжетно-ролевой игры.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>
            <a:normAutofit fontScale="62500" lnSpcReduction="20000"/>
          </a:bodyPr>
          <a:lstStyle/>
          <a:p>
            <a:pPr indent="274320">
              <a:lnSpc>
                <a:spcPct val="150000"/>
              </a:lnSpc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Социальный мотив.</a:t>
            </a:r>
          </a:p>
          <a:p>
            <a:pPr indent="274320">
              <a:lnSpc>
                <a:spcPct val="150000"/>
              </a:lnSpc>
              <a:buNone/>
            </a:pPr>
            <a:r>
              <a:rPr lang="ru-RU" dirty="0" smtClean="0"/>
              <a:t>Игра-это  возможность для ребёнка остаться в мире взрослых, самому разобраться в системе взрослых отношений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сюжетно-ролевой игре идёт эмоциональное развитие.</a:t>
            </a:r>
          </a:p>
          <a:p>
            <a:pPr indent="274320">
              <a:lnSpc>
                <a:spcPct val="170000"/>
              </a:lnSpc>
              <a:buNone/>
            </a:pPr>
            <a:r>
              <a:rPr lang="ru-RU" dirty="0" smtClean="0"/>
              <a:t>Игра ребёнка очень богата эмоциями, часто такими, которые в жизни ему ещё недоступны</a:t>
            </a:r>
            <a:r>
              <a:rPr lang="ru-RU" dirty="0" smtClean="0"/>
              <a:t>.</a:t>
            </a:r>
            <a:r>
              <a:rPr lang="ru-RU" dirty="0" smtClean="0"/>
              <a:t> В ходе сюжетно-ролевой игры происходит развитие интеллекта дошкольника.</a:t>
            </a:r>
          </a:p>
          <a:p>
            <a:pPr indent="274320">
              <a:lnSpc>
                <a:spcPct val="170000"/>
              </a:lnSpc>
              <a:buNone/>
            </a:pPr>
            <a:endParaRPr lang="ru-RU" dirty="0" smtClean="0"/>
          </a:p>
          <a:p>
            <a:pPr indent="274320">
              <a:lnSpc>
                <a:spcPct val="150000"/>
              </a:lnSpc>
              <a:buNone/>
            </a:pPr>
            <a:endParaRPr lang="ru-RU" dirty="0" smtClean="0"/>
          </a:p>
          <a:p>
            <a:pPr indent="274320">
              <a:lnSpc>
                <a:spcPct val="150000"/>
              </a:lnSpc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особенности сюжетно-ролевой игры.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сюжетно-ролевой игре развивается воображение и творчество.</a:t>
            </a:r>
          </a:p>
          <a:p>
            <a:pPr indent="274320">
              <a:lnSpc>
                <a:spcPct val="150000"/>
              </a:lnSpc>
              <a:buNone/>
            </a:pPr>
            <a:r>
              <a:rPr lang="ru-RU" dirty="0" smtClean="0"/>
              <a:t>Согласованность действий в сюжетно-ролевой игре сочетается  с импровизацией. Дети намечают план, последовательность действий. Во время игры возникают новые идеи, новые образы.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игре развивается речь. 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74320">
              <a:lnSpc>
                <a:spcPct val="160000"/>
              </a:lnSpc>
              <a:buNone/>
            </a:pPr>
            <a:r>
              <a:rPr lang="ru-RU" dirty="0" smtClean="0"/>
              <a:t>Слово </a:t>
            </a:r>
            <a:r>
              <a:rPr lang="ru-RU" dirty="0" smtClean="0"/>
              <a:t>помогает ребёнку выразить свои мысли и чувства, понять переживания партнёров, согласовывать с ними свои действия.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сюжетно-ролевых игр.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2900354" cy="43891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производственные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и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общественные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темы:</a:t>
            </a:r>
          </a:p>
          <a:p>
            <a:pPr indent="274320">
              <a:lnSpc>
                <a:spcPct val="170000"/>
              </a:lnSpc>
              <a:buNone/>
            </a:pPr>
            <a:r>
              <a:rPr lang="ru-RU" dirty="0" smtClean="0"/>
              <a:t> школа, магазин,                                                    больница, строительство.                                                                                                                                                                                                                                                                                      Для этих игр темы берутся из окружающей жизни.                                               В них отражается труд людей.</a:t>
            </a:r>
            <a:endParaRPr lang="ru-RU" dirty="0"/>
          </a:p>
        </p:txBody>
      </p:sp>
      <p:pic>
        <p:nvPicPr>
          <p:cNvPr id="1027" name="Picture 3" descr="C:\Users\Алексей\Desktop\игры\DSC08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714488"/>
            <a:ext cx="542928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455</Words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Консультация: «Значение сюжетно-ролевой игры в жизни дошкольника»</vt:lpstr>
      <vt:lpstr>Слайд 2</vt:lpstr>
      <vt:lpstr>Сюжетно-ролевая игра-королева игр. </vt:lpstr>
      <vt:lpstr>.       Влияние игры на становление личности ребёнка. </vt:lpstr>
      <vt:lpstr>В ходе сюжетно-ролевой игры происходит развитие интеллекта дошкольника. </vt:lpstr>
      <vt:lpstr>Основные особенности сюжетно-ролевой игры. </vt:lpstr>
      <vt:lpstr>Основные особенности сюжетно-ролевой игры. </vt:lpstr>
      <vt:lpstr>Основные особенности сюжетно-ролевой игры.</vt:lpstr>
      <vt:lpstr>Виды сюжетно-ролевых игр.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Консультация: «Значение сюжетно-ролевой игры в жизни дошкольника»</dc:title>
  <dc:creator>Алексей</dc:creator>
  <cp:lastModifiedBy>Алексей</cp:lastModifiedBy>
  <cp:revision>16</cp:revision>
  <dcterms:created xsi:type="dcterms:W3CDTF">2013-12-16T15:43:45Z</dcterms:created>
  <dcterms:modified xsi:type="dcterms:W3CDTF">2013-12-16T17:12:31Z</dcterms:modified>
</cp:coreProperties>
</file>